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59" r:id="rId8"/>
    <p:sldId id="267" r:id="rId9"/>
    <p:sldId id="258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73"/>
    <a:srgbClr val="241AE2"/>
    <a:srgbClr val="040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4FE5-F480-4FCC-870A-FFD02ED94FC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2978-F090-4A8F-8C52-1E740286D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28925-A99D-406C-823A-FC3C59AF70FD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6D14F-9F02-45F5-B114-8BFACDC56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D51B-8A55-4F36-849E-59B5D3AD4616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AAC5-EE73-432D-92BC-719549183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0A5B-B150-4AA8-B2A7-C59947672FF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E0B6-6B2B-4BAF-B350-59A2634C2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2CEB-CFB1-44CA-93B4-18B72433E758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F525-9089-4E77-8160-06F274F23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22BB-C51B-4AAB-BF82-A075B51BC2A6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1EA57-ADF1-4B46-B366-2C827CB71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40710-08A1-4E31-B5AE-7313FE497E87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8F9-9A97-45BA-B3E5-9BAA3FFC2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B638-C72C-4BF8-8C75-C3FAAC792C8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C38E5-9FB3-4EA8-B1AA-9AA23DE59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DD58-E9F1-4C9E-A8A1-0FE5AA4DC50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7611-A591-4E99-8040-29F2CC830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ECE60-FA60-4A4F-977A-C4E48006934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4AD7-F612-48AA-9CAC-9D4FD729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1DFCC-EA10-4D8F-9C68-2A5C130B7F2E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B93E-04D6-4907-AEE2-88EC02BFB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A34B-D80C-4FE5-BD2B-ED6E0CE8E8B4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097C-B9FD-4955-A4DE-F3590E67C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7FC5-EDE7-4E6B-BE63-A854CBBB51CA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86B0-908E-4F53-9E2B-61642AF2A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84B9-E396-4D8C-B909-D7417EB7B8C0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E780-188D-4947-84B6-D5A10F1B4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ECD3-53C7-4205-9BAF-840823C26151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4226-F0AF-4065-8CB9-89EA858EF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5C28-9F10-4923-BC98-0FFCECD04002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1ED4-C13C-484B-BBCF-6E2BA9E62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A61A6-44A1-44FB-B5DF-30D89B3E4B5B}" type="datetimeFigureOut">
              <a:rPr lang="ru-RU"/>
              <a:pPr>
                <a:defRPr/>
              </a:pPr>
              <a:t>11.01.2017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C03B2DE5-4E2C-462B-BD73-A4067CD59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95" r:id="rId11"/>
    <p:sldLayoutId id="2147483684" r:id="rId12"/>
    <p:sldLayoutId id="2147483696" r:id="rId13"/>
    <p:sldLayoutId id="2147483683" r:id="rId14"/>
    <p:sldLayoutId id="2147483682" r:id="rId15"/>
    <p:sldLayoutId id="214748368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860425" y="2090738"/>
            <a:ext cx="7151688" cy="1974850"/>
          </a:xfrm>
          <a:prstGeom prst="snip1Rect">
            <a:avLst>
              <a:gd name="adj" fmla="val 10560"/>
            </a:avLst>
          </a:prstGeom>
          <a:solidFill>
            <a:schemeClr val="lt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908175" y="1241425"/>
            <a:ext cx="5672138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solidFill>
                <a:srgbClr val="17B0E4"/>
              </a:solidFill>
            </a:endParaRPr>
          </a:p>
          <a:p>
            <a:pPr algn="ctr"/>
            <a:endParaRPr lang="ru-RU" sz="3200">
              <a:solidFill>
                <a:srgbClr val="17B0E4"/>
              </a:solidFill>
            </a:endParaRPr>
          </a:p>
          <a:p>
            <a:pPr algn="ctr"/>
            <a:r>
              <a:rPr lang="ru-RU" sz="3200" b="1">
                <a:solidFill>
                  <a:srgbClr val="241AE2"/>
                </a:solidFill>
                <a:latin typeface="Monotype Corsiva" pitchFamily="66" charset="0"/>
              </a:rPr>
              <a:t>НОВОГОДНЕЕ ОФОРМЛЕНИЕ ГРУППЫ  </a:t>
            </a:r>
          </a:p>
          <a:p>
            <a:pPr algn="ctr"/>
            <a:r>
              <a:rPr lang="ru-RU" sz="3200" b="1">
                <a:solidFill>
                  <a:srgbClr val="241AE2"/>
                </a:solidFill>
                <a:latin typeface="Monotype Corsiva" pitchFamily="66" charset="0"/>
              </a:rPr>
              <a:t>В ДЕТСКОМ САДУ.</a:t>
            </a:r>
          </a:p>
          <a:p>
            <a:pPr algn="ctr"/>
            <a:endParaRPr lang="ru-RU" sz="3200" b="1">
              <a:solidFill>
                <a:srgbClr val="241AE2"/>
              </a:solidFill>
              <a:latin typeface="Monotype Corsiva" pitchFamily="66" charset="0"/>
            </a:endParaRPr>
          </a:p>
          <a:p>
            <a:pPr algn="ctr"/>
            <a:endParaRPr lang="ru-RU" sz="3200" b="1">
              <a:solidFill>
                <a:srgbClr val="241AE2"/>
              </a:solidFill>
              <a:latin typeface="Monotype Corsiva" pitchFamily="66" charset="0"/>
            </a:endParaRPr>
          </a:p>
          <a:p>
            <a:pPr algn="ctr"/>
            <a:endParaRPr lang="ru-RU" sz="3200">
              <a:solidFill>
                <a:srgbClr val="17B0E4"/>
              </a:solidFill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378225" y="4840290"/>
            <a:ext cx="66386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40492"/>
              </a:solidFill>
            </a:endParaRPr>
          </a:p>
          <a:p>
            <a:pPr algn="ctr"/>
            <a:r>
              <a:rPr lang="ru-RU" b="1" dirty="0" smtClean="0">
                <a:solidFill>
                  <a:srgbClr val="040492"/>
                </a:solidFill>
              </a:rPr>
              <a:t>Подготовили:</a:t>
            </a:r>
            <a:endParaRPr lang="ru-RU" b="1" dirty="0">
              <a:solidFill>
                <a:srgbClr val="040492"/>
              </a:solidFill>
            </a:endParaRPr>
          </a:p>
          <a:p>
            <a:pPr algn="ctr"/>
            <a:r>
              <a:rPr lang="ru-RU" b="1" dirty="0">
                <a:solidFill>
                  <a:srgbClr val="040492"/>
                </a:solidFill>
              </a:rPr>
              <a:t>Воспитатели МБДОУ детский сад № </a:t>
            </a:r>
            <a:r>
              <a:rPr lang="ru-RU" b="1" dirty="0" smtClean="0">
                <a:solidFill>
                  <a:srgbClr val="040492"/>
                </a:solidFill>
              </a:rPr>
              <a:t>28</a:t>
            </a:r>
            <a:endParaRPr lang="ru-RU" b="1" dirty="0">
              <a:solidFill>
                <a:srgbClr val="040492"/>
              </a:solidFill>
            </a:endParaRPr>
          </a:p>
          <a:p>
            <a:pPr algn="ctr"/>
            <a:r>
              <a:rPr lang="ru-RU" b="1" dirty="0" smtClean="0">
                <a:solidFill>
                  <a:srgbClr val="040492"/>
                </a:solidFill>
              </a:rPr>
              <a:t>«</a:t>
            </a:r>
            <a:r>
              <a:rPr lang="ru-RU" b="1" dirty="0" smtClean="0">
                <a:solidFill>
                  <a:srgbClr val="040492"/>
                </a:solidFill>
              </a:rPr>
              <a:t>Берёзка</a:t>
            </a:r>
            <a:r>
              <a:rPr lang="ru-RU" b="1" dirty="0" smtClean="0">
                <a:solidFill>
                  <a:srgbClr val="040492"/>
                </a:solidFill>
              </a:rPr>
              <a:t>» </a:t>
            </a:r>
            <a:r>
              <a:rPr lang="ru-RU" b="1" dirty="0">
                <a:solidFill>
                  <a:srgbClr val="040492"/>
                </a:solidFill>
              </a:rPr>
              <a:t>города </a:t>
            </a:r>
            <a:r>
              <a:rPr lang="ru-RU" b="1" dirty="0" smtClean="0">
                <a:solidFill>
                  <a:srgbClr val="040492"/>
                </a:solidFill>
              </a:rPr>
              <a:t>Барнаула</a:t>
            </a:r>
            <a:endParaRPr lang="ru-RU" b="1" dirty="0">
              <a:solidFill>
                <a:srgbClr val="040492"/>
              </a:solidFill>
            </a:endParaRPr>
          </a:p>
          <a:p>
            <a:pPr algn="ctr"/>
            <a:r>
              <a:rPr lang="ru-RU" b="1" dirty="0" smtClean="0">
                <a:solidFill>
                  <a:srgbClr val="040492"/>
                </a:solidFill>
              </a:rPr>
              <a:t>Булатова С. В., </a:t>
            </a:r>
            <a:r>
              <a:rPr lang="ru-RU" b="1" dirty="0" err="1" smtClean="0">
                <a:solidFill>
                  <a:srgbClr val="040492"/>
                </a:solidFill>
              </a:rPr>
              <a:t>Ложникова</a:t>
            </a:r>
            <a:r>
              <a:rPr lang="ru-RU" b="1" dirty="0" smtClean="0">
                <a:solidFill>
                  <a:srgbClr val="040492"/>
                </a:solidFill>
              </a:rPr>
              <a:t> О. А.</a:t>
            </a:r>
            <a:endParaRPr lang="ru-RU" b="1" dirty="0">
              <a:solidFill>
                <a:srgbClr val="040492"/>
              </a:solidFill>
            </a:endParaRPr>
          </a:p>
          <a:p>
            <a:pPr algn="ctr"/>
            <a:endParaRPr lang="ru-RU" b="1" dirty="0">
              <a:solidFill>
                <a:srgbClr val="040492"/>
              </a:solidFill>
            </a:endParaRPr>
          </a:p>
          <a:p>
            <a:pPr algn="r"/>
            <a:endParaRPr lang="ru-RU" dirty="0">
              <a:solidFill>
                <a:srgbClr val="040492"/>
              </a:solidFill>
              <a:latin typeface="Trebuchet MS" pitchFamily="34" charset="0"/>
            </a:endParaRPr>
          </a:p>
        </p:txBody>
      </p:sp>
      <p:pic>
        <p:nvPicPr>
          <p:cNvPr id="1843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8400"/>
            <a:ext cx="23399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28569">
            <a:off x="6167438" y="-65088"/>
            <a:ext cx="3330575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/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            </a:t>
            </a:r>
            <a:r>
              <a:rPr lang="ru-RU" sz="3200" smtClean="0">
                <a:solidFill>
                  <a:srgbClr val="040492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881063" y="261938"/>
            <a:ext cx="54657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40492"/>
                </a:solidFill>
              </a:rPr>
              <a:t>Новый год - это самое волшебное, фантастическое время, особенно для детей. То, как будет выглядеть группа в предновогодние дни, влияет на настроение дошкольников, на их веру в сказку. Кроме того, красиво и со вкусом оформленная группа, имеет для детей эстетическое и развивающее значение. Поэтому перед  нами педагогами детского сада </a:t>
            </a:r>
            <a:r>
              <a:rPr lang="ru-RU" sz="2000" dirty="0" smtClean="0">
                <a:solidFill>
                  <a:srgbClr val="040492"/>
                </a:solidFill>
              </a:rPr>
              <a:t>«</a:t>
            </a:r>
            <a:r>
              <a:rPr lang="ru-RU" sz="2000" dirty="0" smtClean="0">
                <a:solidFill>
                  <a:srgbClr val="040492"/>
                </a:solidFill>
              </a:rPr>
              <a:t>Берёзка</a:t>
            </a:r>
            <a:r>
              <a:rPr lang="ru-RU" sz="2000" dirty="0" smtClean="0">
                <a:solidFill>
                  <a:srgbClr val="040492"/>
                </a:solidFill>
              </a:rPr>
              <a:t>» </a:t>
            </a:r>
            <a:r>
              <a:rPr lang="ru-RU" sz="2000" dirty="0">
                <a:solidFill>
                  <a:srgbClr val="040492"/>
                </a:solidFill>
              </a:rPr>
              <a:t>стояла задача сделать сказку для ребят. В ход пошло все: бросовый материал, бумага в разных вариациях, </a:t>
            </a:r>
            <a:r>
              <a:rPr lang="ru-RU" sz="2000" dirty="0" smtClean="0">
                <a:solidFill>
                  <a:srgbClr val="040492"/>
                </a:solidFill>
              </a:rPr>
              <a:t>украшения</a:t>
            </a:r>
            <a:r>
              <a:rPr lang="ru-RU" sz="2000" dirty="0">
                <a:solidFill>
                  <a:srgbClr val="040492"/>
                </a:solidFill>
              </a:rPr>
              <a:t> </a:t>
            </a:r>
            <a:r>
              <a:rPr lang="ru-RU" sz="2000" dirty="0" smtClean="0">
                <a:solidFill>
                  <a:srgbClr val="040492"/>
                </a:solidFill>
              </a:rPr>
              <a:t>и др</a:t>
            </a:r>
            <a:r>
              <a:rPr lang="ru-RU" sz="2000" dirty="0" smtClean="0">
                <a:solidFill>
                  <a:srgbClr val="040492"/>
                </a:solidFill>
              </a:rPr>
              <a:t>. </a:t>
            </a:r>
          </a:p>
          <a:p>
            <a:r>
              <a:rPr lang="ru-RU" sz="2000" dirty="0" smtClean="0">
                <a:solidFill>
                  <a:srgbClr val="040492"/>
                </a:solidFill>
              </a:rPr>
              <a:t>Участие в оформлении группы принимали все: дети, родители, воспитатели.</a:t>
            </a:r>
            <a:endParaRPr lang="ru-RU" sz="2000" dirty="0">
              <a:solidFill>
                <a:srgbClr val="040492"/>
              </a:solidFill>
            </a:endParaRPr>
          </a:p>
        </p:txBody>
      </p:sp>
      <p:pic>
        <p:nvPicPr>
          <p:cNvPr id="1945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963" y="261938"/>
            <a:ext cx="2589212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Детсад\IMG_1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8" y="410817"/>
            <a:ext cx="7447719" cy="55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Детсад\IMG_1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11" y="2729947"/>
            <a:ext cx="4505740" cy="337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esktop\Детсад\IMG_1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3" y="132522"/>
            <a:ext cx="4501316" cy="337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Детсад\IMG_1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12192">
            <a:off x="4446952" y="2148847"/>
            <a:ext cx="4678513" cy="35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Детсад\IMG_1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5866">
            <a:off x="-77938" y="1113181"/>
            <a:ext cx="4916556" cy="36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9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Детсад\IMG_1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1" y="3166138"/>
            <a:ext cx="4218606" cy="31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Детсад\IMG_1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634">
            <a:off x="446142" y="795130"/>
            <a:ext cx="5486397" cy="41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43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000" dirty="0" smtClean="0">
                <a:solidFill>
                  <a:srgbClr val="040492"/>
                </a:solidFill>
              </a:rPr>
              <a:t>Дети совместно с родителями приняли активное участие в создании </a:t>
            </a:r>
            <a:r>
              <a:rPr lang="ru-RU" sz="2000" dirty="0" smtClean="0">
                <a:solidFill>
                  <a:srgbClr val="040492"/>
                </a:solidFill>
              </a:rPr>
              <a:t>выставки «Новогодний калейдоскоп»</a:t>
            </a:r>
            <a:endParaRPr lang="ru-RU" sz="2000" dirty="0" smtClean="0">
              <a:solidFill>
                <a:srgbClr val="040492"/>
              </a:solidFill>
            </a:endParaRPr>
          </a:p>
        </p:txBody>
      </p:sp>
      <p:pic>
        <p:nvPicPr>
          <p:cNvPr id="5122" name="Picture 2" descr="C:\Users\lenovo\Desktop\Детсад\IMG_1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1619539"/>
            <a:ext cx="7248941" cy="49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Детсад\IMG_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112646"/>
            <a:ext cx="1987824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enovo\Desktop\Детсад\IMG_1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75" y="112646"/>
            <a:ext cx="1987824" cy="149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enovo\Desktop\Детсад\IMG_1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0" y="112647"/>
            <a:ext cx="2018746" cy="151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enovo\Desktop\Детсад\IMG_1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32522"/>
            <a:ext cx="1961322" cy="14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enovo\Desktop\Детсад\IMG_1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1827971"/>
            <a:ext cx="2033105" cy="15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lenovo\Desktop\Детсад\IMG_12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76" y="1827971"/>
            <a:ext cx="1987824" cy="1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lenovo\Desktop\Детсад\IMG_12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80" y="1827971"/>
            <a:ext cx="2018746" cy="1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lenovo\Desktop\Детсад\IMG_123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1851993"/>
            <a:ext cx="2077830" cy="15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lenovo\Desktop\Детсад\IMG_123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9" y="3604591"/>
            <a:ext cx="2620201" cy="19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lenovo\Desktop\Детсад\IMG_1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594" y="4597962"/>
            <a:ext cx="2631832" cy="197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lenovo\Desktop\Детсад\IMG_12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470" y="3604591"/>
            <a:ext cx="2886212" cy="216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23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-109538" y="522288"/>
            <a:ext cx="8905876" cy="5464175"/>
          </a:xfrm>
          <a:prstGeom prst="snip1Rect">
            <a:avLst>
              <a:gd name="adj" fmla="val 664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217488"/>
            <a:ext cx="278923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009900" y="833438"/>
            <a:ext cx="54641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тихий звон игрушек новогодних,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Под мерный треск оплавленных свечей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Совсем не замечаешь дней холодных,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А на душе становится теплей.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И вся семья подарки выбирает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И украшает елку мишурой,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Такое только раз в году бывает,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Все горести, печали с плеч долой!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Под звон курантов загадай желанье,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Зажги огни на елке - и вперед!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Блеск хрусталя и глаз, свечей сиянье -</a:t>
            </a:r>
          </a:p>
          <a:p>
            <a:r>
              <a:rPr lang="ru-RU" sz="2000" dirty="0">
                <a:solidFill>
                  <a:srgbClr val="236292"/>
                </a:solidFill>
                <a:latin typeface="Times New Roman" pitchFamily="18" charset="0"/>
                <a:cs typeface="Times New Roman" pitchFamily="18" charset="0"/>
              </a:rPr>
              <a:t>Пусть так в Ваш дом приходит Новый год</a:t>
            </a:r>
            <a:r>
              <a:rPr lang="ru-RU" sz="3600" dirty="0">
                <a:solidFill>
                  <a:srgbClr val="236292"/>
                </a:solidFill>
                <a:latin typeface="Trebuchet MS" pitchFamily="34" charset="0"/>
              </a:rPr>
              <a:t>! </a:t>
            </a:r>
            <a:endParaRPr lang="ru-RU" sz="3600" dirty="0">
              <a:solidFill>
                <a:srgbClr val="23629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222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совместно с родителями приняли активное участие в создании выставки «Новогодний калейдоскоп»</vt:lpstr>
      <vt:lpstr>Презентация PowerPoint</vt:lpstr>
      <vt:lpstr>Презентация PowerPoint</vt:lpstr>
      <vt:lpstr>                 СПАСИБО ЗА ВНИМАНИЕ!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lenovo</cp:lastModifiedBy>
  <cp:revision>13</cp:revision>
  <dcterms:created xsi:type="dcterms:W3CDTF">2012-12-24T11:18:54Z</dcterms:created>
  <dcterms:modified xsi:type="dcterms:W3CDTF">2017-01-11T17:13:00Z</dcterms:modified>
</cp:coreProperties>
</file>